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8" r:id="rId2"/>
    <p:sldId id="290" r:id="rId3"/>
    <p:sldId id="285" r:id="rId4"/>
    <p:sldId id="284" r:id="rId5"/>
    <p:sldId id="256" r:id="rId6"/>
    <p:sldId id="263" r:id="rId7"/>
    <p:sldId id="268" r:id="rId8"/>
    <p:sldId id="264" r:id="rId9"/>
    <p:sldId id="265" r:id="rId10"/>
    <p:sldId id="266" r:id="rId11"/>
    <p:sldId id="267" r:id="rId12"/>
    <p:sldId id="269" r:id="rId13"/>
    <p:sldId id="289" r:id="rId14"/>
    <p:sldId id="274" r:id="rId15"/>
    <p:sldId id="273" r:id="rId16"/>
    <p:sldId id="278" r:id="rId17"/>
    <p:sldId id="298" r:id="rId18"/>
    <p:sldId id="279" r:id="rId19"/>
    <p:sldId id="299" r:id="rId20"/>
    <p:sldId id="280" r:id="rId21"/>
    <p:sldId id="301" r:id="rId22"/>
    <p:sldId id="275" r:id="rId23"/>
    <p:sldId id="276" r:id="rId24"/>
    <p:sldId id="293" r:id="rId25"/>
    <p:sldId id="29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D81"/>
    <a:srgbClr val="BA84B0"/>
    <a:srgbClr val="AF3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4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7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357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855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238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639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5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2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9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13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50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84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05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04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24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3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C0E74-3243-4909-A3CC-87615E147126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49423BF-38FC-4E01-912F-A1F5AA4918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/>
          <a:stretch/>
        </p:blipFill>
        <p:spPr>
          <a:xfrm>
            <a:off x="0" y="-96391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39373" y="50820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Опросные листы по выбору первоочередной проблемы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/>
          <a:stretch/>
        </p:blipFill>
        <p:spPr>
          <a:xfrm rot="5400000">
            <a:off x="-472463" y="1294557"/>
            <a:ext cx="5734344" cy="416163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49" y="1969475"/>
            <a:ext cx="6618210" cy="4405670"/>
          </a:xfrm>
        </p:spPr>
      </p:pic>
    </p:spTree>
    <p:extLst>
      <p:ext uri="{BB962C8B-B14F-4D97-AF65-F5344CB8AC3E}">
        <p14:creationId xmlns:p14="http://schemas.microsoft.com/office/powerpoint/2010/main" val="34317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9843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предварительного опроса по выбору 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софинансированию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первоочередной проблемы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опросе приняли участие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 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асфальтобетонного покрытия территории МБДОУ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г. Салавата 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Республика Башкортостан, г. Салават, ул. Ленина, 60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Капитальный ремонт оконных блоков в помещениях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Салавата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Республика Башкортостан, г. Салават, ул. Ленина, 60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человека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Капитальный ремонт фасада здания с западной и восточной стороны на объекте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Салавата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Башкортостан, г. Салават,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Ленина, 60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человек.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610" y="437479"/>
            <a:ext cx="8596668" cy="5307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проекта </a:t>
            </a:r>
            <a:br>
              <a:rPr lang="ru-RU" sz="4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в детство»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асфальтобетонного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на территории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Салавата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Республика Башкортостан,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г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Салават,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Ленина,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1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51985" y="141667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проблема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4" y="1100584"/>
            <a:ext cx="6607732" cy="439869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0780" y="1490398"/>
            <a:ext cx="5932327" cy="3949085"/>
          </a:xfrm>
        </p:spPr>
      </p:pic>
    </p:spTree>
    <p:extLst>
      <p:ext uri="{BB962C8B-B14F-4D97-AF65-F5344CB8AC3E}">
        <p14:creationId xmlns:p14="http://schemas.microsoft.com/office/powerpoint/2010/main" val="40878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525151" y="257577"/>
            <a:ext cx="5229528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проблема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" y="257577"/>
            <a:ext cx="6232815" cy="414911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40" y="2231420"/>
            <a:ext cx="5721549" cy="3808772"/>
          </a:xfrm>
        </p:spPr>
      </p:pic>
    </p:spTree>
    <p:extLst>
      <p:ext uri="{BB962C8B-B14F-4D97-AF65-F5344CB8AC3E}">
        <p14:creationId xmlns:p14="http://schemas.microsoft.com/office/powerpoint/2010/main" val="15219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947" y="4814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ДЕТСКИХ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 новые дорожки!»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8" y="1100059"/>
            <a:ext cx="5641185" cy="37552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17" y="2254830"/>
            <a:ext cx="5821809" cy="3875514"/>
          </a:xfrm>
        </p:spPr>
      </p:pic>
    </p:spTree>
    <p:extLst>
      <p:ext uri="{BB962C8B-B14F-4D97-AF65-F5344CB8AC3E}">
        <p14:creationId xmlns:p14="http://schemas.microsoft.com/office/powerpoint/2010/main" val="23982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947" y="4814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 ДЕТСКИХ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РИСУНКОВ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за новые дорожки!»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1" y="945512"/>
            <a:ext cx="6065983" cy="403805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94" y="2743952"/>
            <a:ext cx="5628756" cy="3747001"/>
          </a:xfrm>
        </p:spPr>
      </p:pic>
    </p:spTree>
    <p:extLst>
      <p:ext uri="{BB962C8B-B14F-4D97-AF65-F5344CB8AC3E}">
        <p14:creationId xmlns:p14="http://schemas.microsoft.com/office/powerpoint/2010/main" val="40770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36934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дня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7334" y="1441525"/>
            <a:ext cx="9682280" cy="458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lang="ru-RU" sz="3200" dirty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О реализации Программы поддержки местных инициатив в Республике Башкортостан.</a:t>
            </a:r>
            <a:endParaRPr lang="ru-RU" sz="3200" dirty="0"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lang="ru-RU" sz="3200" dirty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О параметрах проекта </a:t>
            </a:r>
            <a:r>
              <a:rPr lang="ru-RU" sz="3200" dirty="0" smtClean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«Дорога в детство» с </a:t>
            </a:r>
            <a:r>
              <a:rPr lang="ru-RU" sz="3200" dirty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целью участия в </a:t>
            </a:r>
            <a:r>
              <a:rPr lang="ru-RU" sz="3200" dirty="0" smtClean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ППМИ-2019.</a:t>
            </a:r>
            <a:endParaRPr lang="ru-RU" sz="3200" dirty="0"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lang="ru-RU" sz="3200" dirty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Об определении суммы софинансирования муниципалитета, населения и спонсоров.</a:t>
            </a:r>
            <a:endParaRPr lang="ru-RU" sz="3200" dirty="0"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809625" algn="l"/>
              </a:tabLst>
            </a:pPr>
            <a:r>
              <a:rPr lang="ru-RU" sz="3200" dirty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О выборе инициативной группы из числа жителей для организации работ в рамках ППМИ</a:t>
            </a:r>
            <a:r>
              <a:rPr lang="ru-RU" sz="3200" dirty="0" smtClean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.</a:t>
            </a:r>
            <a:endParaRPr lang="ru-RU" sz="3200" dirty="0">
              <a:latin typeface="Calibri" panose="020F050202020403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6650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187" y="9285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almbdou45.02edu.ru/upload/media/20181021/eufq49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48" y="1373746"/>
            <a:ext cx="9002972" cy="505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187" y="9285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Флешмобы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almbdou45.02edu.ru/upload/media/20181021/img_4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61" y="656028"/>
            <a:ext cx="8041699" cy="603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2076" y="-1288280"/>
            <a:ext cx="6863657" cy="94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668" y="308386"/>
            <a:ext cx="8596668" cy="4984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 стоимость 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000,00 рублей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субсидии, предоставляемой из республиканского бюджета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рублей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софинансирования из местного бюджета  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124 000,00 руб.=15%;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3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софинансрования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стороны населения 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124 000,00 руб.=15</a:t>
            </a:r>
            <a:r>
              <a:rPr lang="ru-RU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софинансирования со стороны спонсоров </a:t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</a:t>
            </a:r>
            <a:r>
              <a:rPr lang="ru-RU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000,00 руб.=15%;</a:t>
            </a:r>
          </a:p>
        </p:txBody>
      </p:sp>
    </p:spTree>
    <p:extLst>
      <p:ext uri="{BB962C8B-B14F-4D97-AF65-F5344CB8AC3E}">
        <p14:creationId xmlns:p14="http://schemas.microsoft.com/office/powerpoint/2010/main" val="29231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2304" y="12183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ожидаем от проекта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606"/>
            <a:ext cx="5628068" cy="440012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3" y="2930479"/>
            <a:ext cx="5917608" cy="3328654"/>
          </a:xfrm>
        </p:spPr>
      </p:pic>
    </p:spTree>
    <p:extLst>
      <p:ext uri="{BB962C8B-B14F-4D97-AF65-F5344CB8AC3E}">
        <p14:creationId xmlns:p14="http://schemas.microsoft.com/office/powerpoint/2010/main" val="2319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ºÐ°ÑÑÐ¸Ð½ÐºÐ° ÑÐ»Ð°Ð¹Ð´ Ð¼Ñ Ð²Ð¼ÐµÑÑÐµ Ñ Ð½Ð°Ñ Ð²ÑÐµ Ð¿Ð¾Ð»ÑÑÐ¸ÑÑ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52" y="2820485"/>
            <a:ext cx="5434885" cy="3762767"/>
          </a:xfrm>
        </p:spPr>
      </p:pic>
    </p:spTree>
    <p:extLst>
      <p:ext uri="{BB962C8B-B14F-4D97-AF65-F5344CB8AC3E}">
        <p14:creationId xmlns:p14="http://schemas.microsoft.com/office/powerpoint/2010/main" val="34274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64" y="147577"/>
            <a:ext cx="4934521" cy="6528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147577"/>
            <a:ext cx="4822752" cy="65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1512523"/>
            <a:ext cx="4313237" cy="349608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3774" b="13960"/>
          <a:stretch/>
        </p:blipFill>
        <p:spPr>
          <a:xfrm>
            <a:off x="5325207" y="-93638"/>
            <a:ext cx="5711987" cy="6708402"/>
          </a:xfrm>
        </p:spPr>
      </p:pic>
    </p:spTree>
    <p:extLst>
      <p:ext uri="{BB962C8B-B14F-4D97-AF65-F5344CB8AC3E}">
        <p14:creationId xmlns:p14="http://schemas.microsoft.com/office/powerpoint/2010/main" val="79964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548" y="552349"/>
            <a:ext cx="113923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программы</a:t>
            </a:r>
          </a:p>
          <a:p>
            <a:pPr algn="just"/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ППМИ реализуется на всей территории РБ: все муниципальные образования (МО) могут участвовать в программе.</a:t>
            </a:r>
          </a:p>
          <a:p>
            <a:pPr marL="457200" indent="-457200" algn="just">
              <a:buAutoNum type="arabicPeriod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республиканской субсидии на ППМИ в 2018 г. объем составит 400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2019 г.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составит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400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ППМИ может инициировать население населенных  пунктов в поселениях и ГО, а также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ТСЖ в городских округах.</a:t>
            </a: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заявок от городского округа не ограничивается.</a:t>
            </a: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суммарный объем субсидии на один проект – 1 млн рублей. 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/>
          <a:stretch/>
        </p:blipFill>
        <p:spPr>
          <a:xfrm>
            <a:off x="0" y="428"/>
            <a:ext cx="12191999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/>
          <a:stretch/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1250</TotalTime>
  <Words>183</Words>
  <Application>Microsoft Office PowerPoint</Application>
  <PresentationFormat>Широкоэкранный</PresentationFormat>
  <Paragraphs>27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SimSun</vt:lpstr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Повестка 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Опросные листы по выбору первоочередной проблемы</vt:lpstr>
      <vt:lpstr>Анализ предварительного опроса по выбору и софинансированию первоочередной проблемы  В опросе приняли участие 158 человек  1. Ремонт асфальтобетонного покрытия территории МБДОУ № 45 г. Салавата  по адресу: Республика Башкортостан, г. Салават, ул. Ленина, 60 -  154 человек   2. Капитальный ремонт оконных блоков в помещениях МБДОУ № 45 г. Салавата  по адресу: Республика Башкортостан, г. Салават, ул. Ленина, 60 – 4 человека   3. Капитальный ремонт фасада здания с западной и восточной стороны на объекте МБДОУ № 45 г. Салавата по адресу:  Республика Башкортостан, г. Салават, ул. Ленина, 60 – 0 человек.   </vt:lpstr>
      <vt:lpstr>Наименование проекта  «Дорога в детство»   Текущий ремонт асфальтобетонного покрытия на территории  МБДОУ № 45 г. Салавата  по адресу: Республика Башкортостан,                      г. Салават, ул. Ленина, 60.    </vt:lpstr>
      <vt:lpstr>Наша проблема</vt:lpstr>
      <vt:lpstr>Наша проблема</vt:lpstr>
      <vt:lpstr>КОНКУРС  ДЕТСКИХ  РИСУНКОВ «Мы за новые дорожки!»</vt:lpstr>
      <vt:lpstr>КОНКУРС  ДЕТСКИХ  РИСУНКОВ «Мы за новые дорожки!»</vt:lpstr>
      <vt:lpstr>Флешмобы  </vt:lpstr>
      <vt:lpstr>Флешмобы  </vt:lpstr>
      <vt:lpstr>Презентация PowerPoint</vt:lpstr>
      <vt:lpstr>Сметная  стоимость  проекта 1200 000,00 рублей Размер субсидии, предоставляемой из республиканского бюджета 827 000 рублей  Доля софинансирования из местного бюджета   124 000,00 руб.=15%; Доля софинансрования со стороны населения  124 000,00 руб.=15%; Доля софинансирования со стороны спонсоров  124 000,00 руб.=15%;</vt:lpstr>
      <vt:lpstr>Что ожидаем от проекта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Айз</cp:lastModifiedBy>
  <cp:revision>79</cp:revision>
  <dcterms:created xsi:type="dcterms:W3CDTF">2017-12-18T12:13:05Z</dcterms:created>
  <dcterms:modified xsi:type="dcterms:W3CDTF">2018-10-25T07:45:57Z</dcterms:modified>
</cp:coreProperties>
</file>